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  <p:sldMasterId id="2147483673" r:id="rId6"/>
    <p:sldMasterId id="2147483661" r:id="rId7"/>
  </p:sldMasterIdLst>
  <p:notesMasterIdLst>
    <p:notesMasterId r:id="rId10"/>
  </p:notesMasterIdLst>
  <p:handoutMasterIdLst>
    <p:handoutMasterId r:id="rId11"/>
  </p:handoutMasterIdLst>
  <p:sldIdLst>
    <p:sldId id="273" r:id="rId8"/>
    <p:sldId id="264" r:id="rId9"/>
  </p:sldIdLst>
  <p:sldSz cx="6858000" cy="9906000" type="A4"/>
  <p:notesSz cx="6797675" cy="9926638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5" pos="2160" userDrawn="1">
          <p15:clr>
            <a:srgbClr val="A4A3A4"/>
          </p15:clr>
        </p15:guide>
        <p15:guide id="6" pos="5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19"/>
    <a:srgbClr val="00C78B"/>
    <a:srgbClr val="F53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4366F-3AEE-4F12-884B-777CF498901C}" v="384" dt="2022-12-02T13:21:47.758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4" autoAdjust="0"/>
  </p:normalViewPr>
  <p:slideViewPr>
    <p:cSldViewPr showGuides="1">
      <p:cViewPr>
        <p:scale>
          <a:sx n="75" d="100"/>
          <a:sy n="75" d="100"/>
        </p:scale>
        <p:origin x="1596" y="-786"/>
      </p:cViewPr>
      <p:guideLst>
        <p:guide orient="horz" pos="3120"/>
        <p:guide pos="2160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072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148345-759D-4AF1-A653-168D54A28A80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D4675D6-C22B-4E89-BDC6-ECC37BC06F86}" type="datetime1">
              <a:rPr lang="sv-SE" smtClean="0"/>
              <a:pPr/>
              <a:t>2023-10-24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v-SE" smtClean="0"/>
              <a:pPr rtl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095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sv-SE" smtClean="0"/>
              <a:pPr rtl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26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ltGray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0" name="Rektangulär 9"/>
          <p:cNvSpPr/>
          <p:nvPr/>
        </p:nvSpPr>
        <p:spPr bwMode="ltGray">
          <a:xfrm>
            <a:off x="685800" y="0"/>
            <a:ext cx="342900" cy="9906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1" name="Rektangulär 10"/>
          <p:cNvSpPr/>
          <p:nvPr/>
        </p:nvSpPr>
        <p:spPr bwMode="gray">
          <a:xfrm>
            <a:off x="0" y="0"/>
            <a:ext cx="6858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2" name="Rektangulär 11"/>
          <p:cNvSpPr/>
          <p:nvPr/>
        </p:nvSpPr>
        <p:spPr bwMode="ltGray">
          <a:xfrm>
            <a:off x="27384" y="8144933"/>
            <a:ext cx="6858000" cy="1761067"/>
          </a:xfrm>
          <a:prstGeom prst="rect">
            <a:avLst/>
          </a:prstGeom>
          <a:solidFill>
            <a:srgbClr val="F53F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3" name="Rak koppling 12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 bwMode="white">
          <a:xfrm flipH="1">
            <a:off x="685800" y="0"/>
            <a:ext cx="1" cy="8133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>
            <a:off x="0" y="8133961"/>
            <a:ext cx="10287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66483" y="2311401"/>
            <a:ext cx="4686300" cy="3871295"/>
          </a:xfrm>
        </p:spPr>
        <p:txBody>
          <a:bodyPr rtlCol="0">
            <a:noAutofit/>
          </a:bodyPr>
          <a:lstStyle>
            <a:lvl1pPr>
              <a:defRPr sz="3038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66482" y="6275989"/>
            <a:ext cx="4229100" cy="1612123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underrubrikformat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1B693B9-6217-4FD1-8A4A-B86B37D1EE8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420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8"/>
          <a:stretch/>
        </p:blipFill>
        <p:spPr>
          <a:xfrm>
            <a:off x="56288" y="8362412"/>
            <a:ext cx="990381" cy="8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ulär 10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F6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rgbClr val="00C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2743200" y="0"/>
            <a:ext cx="3948110" cy="9906000"/>
          </a:xfrm>
          <a:prstGeom prst="rect">
            <a:avLst/>
          </a:prstGeom>
          <a:solidFill>
            <a:srgbClr val="00C78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 bwMode="auto">
          <a:xfrm>
            <a:off x="2914650" y="697089"/>
            <a:ext cx="3486150" cy="8218311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575" baseline="0">
                <a:solidFill>
                  <a:schemeClr val="tx2"/>
                </a:solidFill>
              </a:defRPr>
            </a:lvl1pPr>
            <a:lvl2pPr marL="257221" indent="0">
              <a:buNone/>
              <a:defRPr sz="1575"/>
            </a:lvl2pPr>
            <a:lvl3pPr marL="514441" indent="0">
              <a:buNone/>
              <a:defRPr sz="1350"/>
            </a:lvl3pPr>
            <a:lvl4pPr marL="771662" indent="0">
              <a:buNone/>
              <a:defRPr sz="1125"/>
            </a:lvl4pPr>
            <a:lvl5pPr marL="1028883" indent="0">
              <a:buNone/>
              <a:defRPr sz="1125"/>
            </a:lvl5pPr>
            <a:lvl6pPr marL="1286104" indent="0">
              <a:buNone/>
              <a:defRPr sz="1125"/>
            </a:lvl6pPr>
            <a:lvl7pPr marL="1543324" indent="0">
              <a:buNone/>
              <a:defRPr sz="1125"/>
            </a:lvl7pPr>
            <a:lvl8pPr marL="1800545" indent="0">
              <a:buNone/>
              <a:defRPr sz="1125"/>
            </a:lvl8pPr>
            <a:lvl9pPr marL="2057766" indent="0">
              <a:buNone/>
              <a:defRPr sz="1125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2D836A2-A211-4101-9FEF-39AEA4E96433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6684166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22DDF-E818-4352-9ED3-6DC043A0A1F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rgbClr val="00C78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7234" y="0"/>
            <a:ext cx="342900" cy="990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53F5B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4" name="Rak koppling 13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401188" y="990600"/>
            <a:ext cx="1005745" cy="7924800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99454" y="990600"/>
            <a:ext cx="4415987" cy="7924800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4D7A7-BA3A-4878-A8A6-8A1D093546F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1687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ltGray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0" name="Rektangulär 9"/>
          <p:cNvSpPr/>
          <p:nvPr/>
        </p:nvSpPr>
        <p:spPr bwMode="ltGray">
          <a:xfrm>
            <a:off x="685800" y="0"/>
            <a:ext cx="342900" cy="9906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1" name="Rektangulär 10"/>
          <p:cNvSpPr/>
          <p:nvPr/>
        </p:nvSpPr>
        <p:spPr bwMode="gray">
          <a:xfrm>
            <a:off x="0" y="0"/>
            <a:ext cx="6858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2" name="Rektangulär 11"/>
          <p:cNvSpPr/>
          <p:nvPr/>
        </p:nvSpPr>
        <p:spPr bwMode="ltGray">
          <a:xfrm>
            <a:off x="27384" y="8144933"/>
            <a:ext cx="6858000" cy="1761067"/>
          </a:xfrm>
          <a:prstGeom prst="rect">
            <a:avLst/>
          </a:prstGeom>
          <a:solidFill>
            <a:srgbClr val="F53F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3" name="Rak koppling 12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 bwMode="white">
          <a:xfrm flipH="1">
            <a:off x="685800" y="0"/>
            <a:ext cx="1" cy="8133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>
            <a:off x="0" y="8133961"/>
            <a:ext cx="10287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66483" y="2311401"/>
            <a:ext cx="4686300" cy="3871295"/>
          </a:xfrm>
        </p:spPr>
        <p:txBody>
          <a:bodyPr rtlCol="0">
            <a:noAutofit/>
          </a:bodyPr>
          <a:lstStyle>
            <a:lvl1pPr>
              <a:defRPr sz="3038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66482" y="6275989"/>
            <a:ext cx="4229100" cy="1612123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underrubrikformat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1B693B9-6217-4FD1-8A4A-B86B37D1EE8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420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8"/>
          <a:stretch/>
        </p:blipFill>
        <p:spPr>
          <a:xfrm>
            <a:off x="56288" y="8362412"/>
            <a:ext cx="990381" cy="8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0772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F09EE-393F-48DE-9AE4-EAC66F6BD14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0127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ulär 18"/>
          <p:cNvSpPr/>
          <p:nvPr/>
        </p:nvSpPr>
        <p:spPr bwMode="black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0" name="Rektangulär 19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4" name="Rektangulär 23"/>
          <p:cNvSpPr/>
          <p:nvPr/>
        </p:nvSpPr>
        <p:spPr bwMode="gray">
          <a:xfrm>
            <a:off x="684264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1" name="Rektangulär 20"/>
          <p:cNvSpPr/>
          <p:nvPr/>
        </p:nvSpPr>
        <p:spPr bwMode="ltGray">
          <a:xfrm>
            <a:off x="0" y="8144933"/>
            <a:ext cx="6858000" cy="1761067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22" name="Rak koppling 21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ulär 15"/>
          <p:cNvSpPr/>
          <p:nvPr/>
        </p:nvSpPr>
        <p:spPr bwMode="black">
          <a:xfrm>
            <a:off x="0" y="8151191"/>
            <a:ext cx="684264" cy="175480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23" name="Rak 22"/>
          <p:cNvCxnSpPr/>
          <p:nvPr/>
        </p:nvCxnSpPr>
        <p:spPr bwMode="white">
          <a:xfrm>
            <a:off x="684264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 bwMode="black">
          <a:xfrm>
            <a:off x="65151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7" name="Rektangulär 26"/>
          <p:cNvSpPr/>
          <p:nvPr/>
        </p:nvSpPr>
        <p:spPr bwMode="gray">
          <a:xfrm>
            <a:off x="6343650" y="0"/>
            <a:ext cx="17145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8" name="Rektangulär 27"/>
          <p:cNvSpPr/>
          <p:nvPr/>
        </p:nvSpPr>
        <p:spPr bwMode="gray">
          <a:xfrm>
            <a:off x="6858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9" name="Rektangulär 28"/>
          <p:cNvSpPr/>
          <p:nvPr/>
        </p:nvSpPr>
        <p:spPr>
          <a:xfrm>
            <a:off x="-1" y="0"/>
            <a:ext cx="68580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30" name="Rektangulär 29"/>
          <p:cNvSpPr/>
          <p:nvPr/>
        </p:nvSpPr>
        <p:spPr bwMode="ltGray">
          <a:xfrm>
            <a:off x="0" y="0"/>
            <a:ext cx="6858000" cy="8805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1" name="Rak koppling 30"/>
          <p:cNvCxnSpPr/>
          <p:nvPr/>
        </p:nvCxnSpPr>
        <p:spPr bwMode="white">
          <a:xfrm>
            <a:off x="6511673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 bwMode="black">
          <a:xfrm>
            <a:off x="0" y="0"/>
            <a:ext cx="684264" cy="8805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3" name="Rak koppling 32"/>
          <p:cNvCxnSpPr/>
          <p:nvPr/>
        </p:nvCxnSpPr>
        <p:spPr bwMode="white">
          <a:xfrm>
            <a:off x="685801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454" y="2311401"/>
            <a:ext cx="4660554" cy="3833648"/>
          </a:xfrm>
        </p:spPr>
        <p:txBody>
          <a:bodyPr rtlCol="0" anchor="b">
            <a:normAutofit/>
          </a:bodyPr>
          <a:lstStyle>
            <a:lvl1pPr algn="l">
              <a:defRPr sz="3038" b="0" cap="none" baseline="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454" y="6153328"/>
            <a:ext cx="4087415" cy="1661404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6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88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10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32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5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76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DA01522-9127-4FB6-B534-9A93B04219D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509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574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6541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91890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FD943A-5AA9-43CD-A382-1D57C332AEFD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6139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96541" y="3632354"/>
            <a:ext cx="2708910" cy="528304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689469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689469" y="3632200"/>
            <a:ext cx="2711331" cy="528026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AF4B0-B123-4C19-9902-70BD3F9B61B6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395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415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1562E-ECCF-466B-BA01-26DB10F4849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048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ulär 4"/>
          <p:cNvSpPr/>
          <p:nvPr/>
        </p:nvSpPr>
        <p:spPr bwMode="ltGray">
          <a:xfrm>
            <a:off x="352352" y="0"/>
            <a:ext cx="17145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6" name="Rektangulär 5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7" name="Rak koppling 6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ulär 7"/>
          <p:cNvSpPr/>
          <p:nvPr/>
        </p:nvSpPr>
        <p:spPr bwMode="gray">
          <a:xfrm>
            <a:off x="6172200" y="0"/>
            <a:ext cx="519109" cy="9906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black">
          <a:xfrm>
            <a:off x="6691310" y="0"/>
            <a:ext cx="171450" cy="990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175E6-00E3-4FC4-A1FA-4DF49B6F74B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188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gray">
          <a:xfrm>
            <a:off x="349849" y="0"/>
            <a:ext cx="2333699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349849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ulär 10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4650" y="697089"/>
            <a:ext cx="3486150" cy="8218311"/>
          </a:xfrm>
        </p:spPr>
        <p:txBody>
          <a:bodyPr rtlCol="0"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white"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46D91-5EA0-4230-B90B-C67829334FAB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33949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ulär 10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F631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2743200" y="0"/>
            <a:ext cx="3948110" cy="9906000"/>
          </a:xfrm>
          <a:prstGeom prst="rect">
            <a:avLst/>
          </a:prstGeom>
          <a:solidFill>
            <a:srgbClr val="F53F5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 bwMode="auto">
          <a:xfrm>
            <a:off x="2914650" y="697089"/>
            <a:ext cx="3486150" cy="8218311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575" baseline="0">
                <a:solidFill>
                  <a:schemeClr val="tx2"/>
                </a:solidFill>
              </a:defRPr>
            </a:lvl1pPr>
            <a:lvl2pPr marL="257221" indent="0">
              <a:buNone/>
              <a:defRPr sz="1575"/>
            </a:lvl2pPr>
            <a:lvl3pPr marL="514441" indent="0">
              <a:buNone/>
              <a:defRPr sz="1350"/>
            </a:lvl3pPr>
            <a:lvl4pPr marL="771662" indent="0">
              <a:buNone/>
              <a:defRPr sz="1125"/>
            </a:lvl4pPr>
            <a:lvl5pPr marL="1028883" indent="0">
              <a:buNone/>
              <a:defRPr sz="1125"/>
            </a:lvl5pPr>
            <a:lvl6pPr marL="1286104" indent="0">
              <a:buNone/>
              <a:defRPr sz="1125"/>
            </a:lvl6pPr>
            <a:lvl7pPr marL="1543324" indent="0">
              <a:buNone/>
              <a:defRPr sz="1125"/>
            </a:lvl7pPr>
            <a:lvl8pPr marL="1800545" indent="0">
              <a:buNone/>
              <a:defRPr sz="1125"/>
            </a:lvl8pPr>
            <a:lvl9pPr marL="2057766" indent="0">
              <a:buNone/>
              <a:defRPr sz="1125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2D836A2-A211-4101-9FEF-39AEA4E96433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6684166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22DDF-E818-4352-9ED3-6DC043A0A1F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675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7234" y="0"/>
            <a:ext cx="34290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1" name="Rak koppling 10"/>
          <p:cNvCxnSpPr/>
          <p:nvPr/>
        </p:nvCxnSpPr>
        <p:spPr bwMode="white">
          <a:xfrm>
            <a:off x="347234" y="1063427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 bwMode="white">
          <a:xfrm>
            <a:off x="347234" y="1943961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401188" y="990600"/>
            <a:ext cx="1005745" cy="7924800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99454" y="990600"/>
            <a:ext cx="4415987" cy="7924800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4D7A7-BA3A-4878-A8A6-8A1D093546F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865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ltGray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0" name="Rektangulär 9"/>
          <p:cNvSpPr/>
          <p:nvPr/>
        </p:nvSpPr>
        <p:spPr bwMode="ltGray">
          <a:xfrm>
            <a:off x="685800" y="0"/>
            <a:ext cx="342900" cy="9906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1" name="Rektangulär 10"/>
          <p:cNvSpPr/>
          <p:nvPr/>
        </p:nvSpPr>
        <p:spPr bwMode="gray">
          <a:xfrm>
            <a:off x="0" y="0"/>
            <a:ext cx="6858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2" name="Rektangulär 11"/>
          <p:cNvSpPr/>
          <p:nvPr/>
        </p:nvSpPr>
        <p:spPr bwMode="ltGray">
          <a:xfrm>
            <a:off x="27384" y="8144933"/>
            <a:ext cx="6858000" cy="1761067"/>
          </a:xfrm>
          <a:prstGeom prst="rect">
            <a:avLst/>
          </a:prstGeom>
          <a:solidFill>
            <a:srgbClr val="F53F5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3" name="Rak koppling 12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 bwMode="white">
          <a:xfrm flipH="1">
            <a:off x="685800" y="0"/>
            <a:ext cx="1" cy="81339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>
            <a:off x="0" y="8133961"/>
            <a:ext cx="10287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66483" y="2311401"/>
            <a:ext cx="4686300" cy="3871295"/>
          </a:xfrm>
        </p:spPr>
        <p:txBody>
          <a:bodyPr rtlCol="0">
            <a:noAutofit/>
          </a:bodyPr>
          <a:lstStyle>
            <a:lvl1pPr>
              <a:defRPr sz="3038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66482" y="6275989"/>
            <a:ext cx="4229100" cy="1612123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 noProof="0"/>
              <a:t>Klicka om du vill redigera mall för underrubrikformat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B1B693B9-6217-4FD1-8A4A-B86B37D1EE8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420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48"/>
          <a:stretch/>
        </p:blipFill>
        <p:spPr>
          <a:xfrm>
            <a:off x="56288" y="8362412"/>
            <a:ext cx="990381" cy="8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Lägg till en sidfot</a:t>
            </a:r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17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F09EE-393F-48DE-9AE4-EAC66F6BD14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633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ulär 18"/>
          <p:cNvSpPr/>
          <p:nvPr/>
        </p:nvSpPr>
        <p:spPr bwMode="black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0" name="Rektangulär 19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4" name="Rektangulär 23"/>
          <p:cNvSpPr/>
          <p:nvPr/>
        </p:nvSpPr>
        <p:spPr bwMode="gray">
          <a:xfrm>
            <a:off x="684264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1" name="Rektangulär 20"/>
          <p:cNvSpPr/>
          <p:nvPr/>
        </p:nvSpPr>
        <p:spPr bwMode="ltGray">
          <a:xfrm>
            <a:off x="0" y="8144933"/>
            <a:ext cx="6858000" cy="1761067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22" name="Rak koppling 21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ulär 15"/>
          <p:cNvSpPr/>
          <p:nvPr/>
        </p:nvSpPr>
        <p:spPr bwMode="black">
          <a:xfrm>
            <a:off x="0" y="8151191"/>
            <a:ext cx="684264" cy="175480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155551" y="8713611"/>
            <a:ext cx="333756" cy="749921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6" tIns="34293" rIns="68586" bIns="34293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v-SE" sz="1013" noProof="0" dirty="0"/>
          </a:p>
        </p:txBody>
      </p:sp>
      <p:cxnSp>
        <p:nvCxnSpPr>
          <p:cNvPr id="23" name="Rak 22"/>
          <p:cNvCxnSpPr/>
          <p:nvPr/>
        </p:nvCxnSpPr>
        <p:spPr bwMode="white">
          <a:xfrm>
            <a:off x="684264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 bwMode="black">
          <a:xfrm>
            <a:off x="65151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7" name="Rektangulär 26"/>
          <p:cNvSpPr/>
          <p:nvPr/>
        </p:nvSpPr>
        <p:spPr bwMode="gray">
          <a:xfrm>
            <a:off x="6343650" y="0"/>
            <a:ext cx="17145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8" name="Rektangulär 27"/>
          <p:cNvSpPr/>
          <p:nvPr/>
        </p:nvSpPr>
        <p:spPr bwMode="gray">
          <a:xfrm>
            <a:off x="6858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9" name="Rektangulär 28"/>
          <p:cNvSpPr/>
          <p:nvPr/>
        </p:nvSpPr>
        <p:spPr>
          <a:xfrm>
            <a:off x="-1" y="0"/>
            <a:ext cx="68580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30" name="Rektangulär 29"/>
          <p:cNvSpPr/>
          <p:nvPr/>
        </p:nvSpPr>
        <p:spPr bwMode="ltGray">
          <a:xfrm>
            <a:off x="0" y="0"/>
            <a:ext cx="6858000" cy="8805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1" name="Rak koppling 30"/>
          <p:cNvCxnSpPr/>
          <p:nvPr/>
        </p:nvCxnSpPr>
        <p:spPr bwMode="white">
          <a:xfrm>
            <a:off x="6511673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 bwMode="black">
          <a:xfrm>
            <a:off x="0" y="0"/>
            <a:ext cx="684264" cy="8805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3" name="Rak koppling 32"/>
          <p:cNvCxnSpPr/>
          <p:nvPr/>
        </p:nvCxnSpPr>
        <p:spPr bwMode="white">
          <a:xfrm>
            <a:off x="685801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454" y="2311401"/>
            <a:ext cx="4660554" cy="3833648"/>
          </a:xfrm>
        </p:spPr>
        <p:txBody>
          <a:bodyPr rtlCol="0" anchor="b">
            <a:normAutofit/>
          </a:bodyPr>
          <a:lstStyle>
            <a:lvl1pPr algn="l">
              <a:defRPr sz="3038" b="0" cap="none" baseline="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454" y="6153328"/>
            <a:ext cx="4087415" cy="1661404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6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88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10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32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5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76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DA01522-9127-4FB6-B534-9A93B04219D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509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246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F09EE-393F-48DE-9AE4-EAC66F6BD14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6541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91890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FD943A-5AA9-43CD-A382-1D57C332AEFD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850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96541" y="3632354"/>
            <a:ext cx="2708910" cy="528304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689469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689469" y="3632200"/>
            <a:ext cx="2711331" cy="528026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AF4B0-B123-4C19-9902-70BD3F9B61B6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20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1562E-ECCF-466B-BA01-26DB10F4849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8211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ulär 4"/>
          <p:cNvSpPr/>
          <p:nvPr/>
        </p:nvSpPr>
        <p:spPr bwMode="ltGray">
          <a:xfrm>
            <a:off x="352352" y="0"/>
            <a:ext cx="17145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6" name="Rektangulär 5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7" name="Rak koppling 6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ulär 7"/>
          <p:cNvSpPr/>
          <p:nvPr/>
        </p:nvSpPr>
        <p:spPr bwMode="gray">
          <a:xfrm>
            <a:off x="6172200" y="0"/>
            <a:ext cx="519109" cy="9906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black">
          <a:xfrm>
            <a:off x="6691310" y="0"/>
            <a:ext cx="171450" cy="990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175E6-00E3-4FC4-A1FA-4DF49B6F74B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6240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gray">
          <a:xfrm>
            <a:off x="349849" y="0"/>
            <a:ext cx="2333699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349849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ulär 10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4650" y="697089"/>
            <a:ext cx="3486150" cy="8218311"/>
          </a:xfrm>
        </p:spPr>
        <p:txBody>
          <a:bodyPr rtlCol="0"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white"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46D91-5EA0-4230-B90B-C67829334FAB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05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ulär 10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2743200" y="0"/>
            <a:ext cx="3948110" cy="9906000"/>
          </a:xfrm>
          <a:prstGeom prst="rect">
            <a:avLst/>
          </a:prstGeom>
          <a:solidFill>
            <a:srgbClr val="F53F5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 bwMode="auto">
          <a:xfrm>
            <a:off x="2914650" y="697089"/>
            <a:ext cx="3486150" cy="8218311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575" baseline="0">
                <a:solidFill>
                  <a:schemeClr val="tx2"/>
                </a:solidFill>
              </a:defRPr>
            </a:lvl1pPr>
            <a:lvl2pPr marL="257221" indent="0">
              <a:buNone/>
              <a:defRPr sz="1575"/>
            </a:lvl2pPr>
            <a:lvl3pPr marL="514441" indent="0">
              <a:buNone/>
              <a:defRPr sz="1350"/>
            </a:lvl3pPr>
            <a:lvl4pPr marL="771662" indent="0">
              <a:buNone/>
              <a:defRPr sz="1125"/>
            </a:lvl4pPr>
            <a:lvl5pPr marL="1028883" indent="0">
              <a:buNone/>
              <a:defRPr sz="1125"/>
            </a:lvl5pPr>
            <a:lvl6pPr marL="1286104" indent="0">
              <a:buNone/>
              <a:defRPr sz="1125"/>
            </a:lvl6pPr>
            <a:lvl7pPr marL="1543324" indent="0">
              <a:buNone/>
              <a:defRPr sz="1125"/>
            </a:lvl7pPr>
            <a:lvl8pPr marL="1800545" indent="0">
              <a:buNone/>
              <a:defRPr sz="1125"/>
            </a:lvl8pPr>
            <a:lvl9pPr marL="2057766" indent="0">
              <a:buNone/>
              <a:defRPr sz="1125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2D836A2-A211-4101-9FEF-39AEA4E96433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6684166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22DDF-E818-4352-9ED3-6DC043A0A1F5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9957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black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7234" y="0"/>
            <a:ext cx="34290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10" name="Rektangulär 9"/>
          <p:cNvSpPr/>
          <p:nvPr/>
        </p:nvSpPr>
        <p:spPr bwMode="black">
          <a:xfrm>
            <a:off x="347234" y="1063428"/>
            <a:ext cx="342900" cy="8805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1" name="Rak koppling 10"/>
          <p:cNvCxnSpPr/>
          <p:nvPr/>
        </p:nvCxnSpPr>
        <p:spPr bwMode="white">
          <a:xfrm>
            <a:off x="347234" y="1063427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/>
          <p:cNvCxnSpPr/>
          <p:nvPr/>
        </p:nvCxnSpPr>
        <p:spPr bwMode="white">
          <a:xfrm>
            <a:off x="347234" y="1943961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277262" y="1426926"/>
            <a:ext cx="485367" cy="165473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48" tIns="25724" rIns="51448" bIns="25724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sv-SE" sz="1013" noProof="0" dirty="0"/>
          </a:p>
        </p:txBody>
      </p:sp>
      <p:cxnSp>
        <p:nvCxnSpPr>
          <p:cNvPr id="14" name="Rak koppling 13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401188" y="990600"/>
            <a:ext cx="1005745" cy="7924800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99454" y="990600"/>
            <a:ext cx="4415987" cy="7924800"/>
          </a:xfrm>
        </p:spPr>
        <p:txBody>
          <a:bodyPr vert="eaVert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34D7A7-BA3A-4878-A8A6-8A1D093546F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864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714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4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ulär 18"/>
          <p:cNvSpPr/>
          <p:nvPr/>
        </p:nvSpPr>
        <p:spPr bwMode="black">
          <a:xfrm>
            <a:off x="6515100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0" name="Rektangulär 19"/>
          <p:cNvSpPr/>
          <p:nvPr/>
        </p:nvSpPr>
        <p:spPr bwMode="gray">
          <a:xfrm>
            <a:off x="6343650" y="8144933"/>
            <a:ext cx="171450" cy="17610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4" name="Rektangulär 23"/>
          <p:cNvSpPr/>
          <p:nvPr/>
        </p:nvSpPr>
        <p:spPr bwMode="gray">
          <a:xfrm>
            <a:off x="684264" y="8144933"/>
            <a:ext cx="342900" cy="1761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1" name="Rektangulär 20"/>
          <p:cNvSpPr/>
          <p:nvPr/>
        </p:nvSpPr>
        <p:spPr bwMode="ltGray">
          <a:xfrm>
            <a:off x="0" y="8144933"/>
            <a:ext cx="6858000" cy="1761067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22" name="Rak koppling 21"/>
          <p:cNvCxnSpPr/>
          <p:nvPr/>
        </p:nvCxnSpPr>
        <p:spPr bwMode="white">
          <a:xfrm>
            <a:off x="6511673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ulär 15"/>
          <p:cNvSpPr/>
          <p:nvPr/>
        </p:nvSpPr>
        <p:spPr bwMode="black">
          <a:xfrm>
            <a:off x="0" y="8151191"/>
            <a:ext cx="684264" cy="1754809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23" name="Rak 22"/>
          <p:cNvCxnSpPr/>
          <p:nvPr/>
        </p:nvCxnSpPr>
        <p:spPr bwMode="white">
          <a:xfrm>
            <a:off x="684264" y="8144933"/>
            <a:ext cx="0" cy="17610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ulär 25"/>
          <p:cNvSpPr/>
          <p:nvPr/>
        </p:nvSpPr>
        <p:spPr bwMode="black">
          <a:xfrm>
            <a:off x="65151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7" name="Rektangulär 26"/>
          <p:cNvSpPr/>
          <p:nvPr/>
        </p:nvSpPr>
        <p:spPr bwMode="gray">
          <a:xfrm>
            <a:off x="6343650" y="0"/>
            <a:ext cx="17145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8" name="Rektangulär 27"/>
          <p:cNvSpPr/>
          <p:nvPr/>
        </p:nvSpPr>
        <p:spPr bwMode="gray">
          <a:xfrm>
            <a:off x="685800" y="0"/>
            <a:ext cx="342900" cy="8805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29" name="Rektangulär 28"/>
          <p:cNvSpPr/>
          <p:nvPr/>
        </p:nvSpPr>
        <p:spPr>
          <a:xfrm>
            <a:off x="-1" y="0"/>
            <a:ext cx="685800" cy="8805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30" name="Rektangulär 29"/>
          <p:cNvSpPr/>
          <p:nvPr/>
        </p:nvSpPr>
        <p:spPr bwMode="ltGray">
          <a:xfrm>
            <a:off x="0" y="0"/>
            <a:ext cx="6858000" cy="880533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1" name="Rak koppling 30"/>
          <p:cNvCxnSpPr/>
          <p:nvPr/>
        </p:nvCxnSpPr>
        <p:spPr bwMode="white">
          <a:xfrm>
            <a:off x="6511673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ulär 31"/>
          <p:cNvSpPr/>
          <p:nvPr/>
        </p:nvSpPr>
        <p:spPr bwMode="black">
          <a:xfrm>
            <a:off x="0" y="0"/>
            <a:ext cx="684264" cy="880533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33" name="Rak koppling 32"/>
          <p:cNvCxnSpPr/>
          <p:nvPr/>
        </p:nvCxnSpPr>
        <p:spPr bwMode="white">
          <a:xfrm>
            <a:off x="685801" y="0"/>
            <a:ext cx="0" cy="8805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454" y="2311401"/>
            <a:ext cx="4660554" cy="3833648"/>
          </a:xfrm>
        </p:spPr>
        <p:txBody>
          <a:bodyPr rtlCol="0" anchor="b">
            <a:normAutofit/>
          </a:bodyPr>
          <a:lstStyle>
            <a:lvl1pPr algn="l">
              <a:defRPr sz="3038" b="0" cap="none" baseline="0"/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9454" y="6153328"/>
            <a:ext cx="4087415" cy="1661404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257221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4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6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88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10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324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5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76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DA01522-9127-4FB6-B534-9A93B04219D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001509" y="9181397"/>
            <a:ext cx="342900" cy="52740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481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132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93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650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173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425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241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3151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43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6541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91890" y="2311400"/>
            <a:ext cx="2708910" cy="6604000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 baseline="0"/>
            </a:lvl6pPr>
            <a:lvl7pPr>
              <a:defRPr sz="1013" baseline="0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FD943A-5AA9-43CD-A382-1D57C332AEFD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96541" y="3632354"/>
            <a:ext cx="2708910" cy="528304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689469" y="2166112"/>
            <a:ext cx="2711331" cy="1356021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1350" b="0" cap="all" baseline="0"/>
            </a:lvl1pPr>
            <a:lvl2pPr marL="257221" indent="0">
              <a:buNone/>
              <a:defRPr sz="1125" b="1"/>
            </a:lvl2pPr>
            <a:lvl3pPr marL="514441" indent="0">
              <a:buNone/>
              <a:defRPr sz="1013" b="1"/>
            </a:lvl3pPr>
            <a:lvl4pPr marL="771662" indent="0">
              <a:buNone/>
              <a:defRPr sz="900" b="1"/>
            </a:lvl4pPr>
            <a:lvl5pPr marL="1028883" indent="0">
              <a:buNone/>
              <a:defRPr sz="900" b="1"/>
            </a:lvl5pPr>
            <a:lvl6pPr marL="1286104" indent="0">
              <a:buNone/>
              <a:defRPr sz="900" b="1"/>
            </a:lvl6pPr>
            <a:lvl7pPr marL="1543324" indent="0">
              <a:buNone/>
              <a:defRPr sz="900" b="1"/>
            </a:lvl7pPr>
            <a:lvl8pPr marL="1800545" indent="0">
              <a:buNone/>
              <a:defRPr sz="900" b="1"/>
            </a:lvl8pPr>
            <a:lvl9pPr marL="2057766" indent="0">
              <a:buNone/>
              <a:defRPr sz="900" b="1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689469" y="3632200"/>
            <a:ext cx="2711331" cy="528026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AF4B0-B123-4C19-9902-70BD3F9B61B6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01562E-ECCF-466B-BA01-26DB10F48492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ulär 4"/>
          <p:cNvSpPr/>
          <p:nvPr/>
        </p:nvSpPr>
        <p:spPr bwMode="ltGray">
          <a:xfrm>
            <a:off x="352352" y="0"/>
            <a:ext cx="171450" cy="990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6" name="Rektangulär 5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7" name="Rak koppling 6"/>
          <p:cNvCxnSpPr/>
          <p:nvPr/>
        </p:nvCxnSpPr>
        <p:spPr bwMode="white">
          <a:xfrm>
            <a:off x="347233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ulär 7"/>
          <p:cNvSpPr/>
          <p:nvPr/>
        </p:nvSpPr>
        <p:spPr bwMode="gray">
          <a:xfrm>
            <a:off x="6172200" y="0"/>
            <a:ext cx="519109" cy="9906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black">
          <a:xfrm>
            <a:off x="6691310" y="0"/>
            <a:ext cx="171450" cy="990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7175E6-00E3-4FC4-A1FA-4DF49B6F74BA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ulär 7"/>
          <p:cNvSpPr/>
          <p:nvPr/>
        </p:nvSpPr>
        <p:spPr bwMode="gray">
          <a:xfrm>
            <a:off x="349849" y="0"/>
            <a:ext cx="2333699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ltGray">
          <a:xfrm>
            <a:off x="0" y="0"/>
            <a:ext cx="342900" cy="9906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cxnSp>
        <p:nvCxnSpPr>
          <p:cNvPr id="10" name="Rak koppling 9"/>
          <p:cNvCxnSpPr/>
          <p:nvPr/>
        </p:nvCxnSpPr>
        <p:spPr bwMode="white">
          <a:xfrm>
            <a:off x="349849" y="0"/>
            <a:ext cx="0" cy="9906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ulär 10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604418" y="550333"/>
            <a:ext cx="1853032" cy="1981200"/>
          </a:xfrm>
        </p:spPr>
        <p:txBody>
          <a:bodyPr rtlCol="0" anchor="b">
            <a:normAutofit/>
          </a:bodyPr>
          <a:lstStyle>
            <a:lvl1pPr algn="l">
              <a:defRPr sz="1575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4650" y="697089"/>
            <a:ext cx="3486150" cy="8218311"/>
          </a:xfrm>
        </p:spPr>
        <p:txBody>
          <a:bodyPr rtlCol="0"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 baseline="0"/>
            </a:lvl8pPr>
            <a:lvl9pPr>
              <a:defRPr sz="1013" baseline="0"/>
            </a:lvl9pPr>
          </a:lstStyle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 bwMode="white">
          <a:xfrm>
            <a:off x="604418" y="2641600"/>
            <a:ext cx="1853032" cy="6273800"/>
          </a:xfrm>
        </p:spPr>
        <p:txBody>
          <a:bodyPr rtlCol="0"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  <a:lvl2pPr marL="257221" indent="0">
              <a:buNone/>
              <a:defRPr sz="675"/>
            </a:lvl2pPr>
            <a:lvl3pPr marL="514441" indent="0">
              <a:buNone/>
              <a:defRPr sz="563"/>
            </a:lvl3pPr>
            <a:lvl4pPr marL="771662" indent="0">
              <a:buNone/>
              <a:defRPr sz="506"/>
            </a:lvl4pPr>
            <a:lvl5pPr marL="1028883" indent="0">
              <a:buNone/>
              <a:defRPr sz="506"/>
            </a:lvl5pPr>
            <a:lvl6pPr marL="1286104" indent="0">
              <a:buNone/>
              <a:defRPr sz="506"/>
            </a:lvl6pPr>
            <a:lvl7pPr marL="1543324" indent="0">
              <a:buNone/>
              <a:defRPr sz="506"/>
            </a:lvl7pPr>
            <a:lvl8pPr marL="1800545" indent="0">
              <a:buNone/>
              <a:defRPr sz="506"/>
            </a:lvl8pPr>
            <a:lvl9pPr marL="2057766" indent="0">
              <a:buNone/>
              <a:defRPr sz="506"/>
            </a:lvl9pPr>
          </a:lstStyle>
          <a:p>
            <a:pPr lvl="0" rtl="0"/>
            <a:r>
              <a:rPr lang="sv-SE" noProof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46D91-5EA0-4230-B90B-C67829334FAB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sv-SE" noProof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rgbClr val="00C78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9796" y="-15552"/>
            <a:ext cx="342900" cy="9906000"/>
          </a:xfrm>
          <a:prstGeom prst="rect">
            <a:avLst/>
          </a:prstGeom>
          <a:solidFill>
            <a:srgbClr val="00C7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4" name="Rak koppling 13"/>
          <p:cNvCxnSpPr/>
          <p:nvPr/>
        </p:nvCxnSpPr>
        <p:spPr bwMode="white">
          <a:xfrm>
            <a:off x="-2163744" y="1152261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/>
        </p:nvCxnSpPr>
        <p:spPr bwMode="white">
          <a:xfrm>
            <a:off x="-2163744" y="2311400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 flipH="1">
            <a:off x="338137" y="0"/>
            <a:ext cx="14306" cy="99124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6541" y="256823"/>
            <a:ext cx="5504259" cy="1790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311400"/>
            <a:ext cx="5504259" cy="66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14650" y="9181397"/>
            <a:ext cx="685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11179" y="9181397"/>
            <a:ext cx="223599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57901" y="9181397"/>
            <a:ext cx="3429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8"/>
          <a:stretch/>
        </p:blipFill>
        <p:spPr>
          <a:xfrm>
            <a:off x="-2357913" y="1392735"/>
            <a:ext cx="738899" cy="5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38899" indent="-138899" algn="l" defTabSz="514441" rtl="0" eaLnBrk="1" latinLnBrk="0" hangingPunct="1">
        <a:lnSpc>
          <a:spcPct val="90000"/>
        </a:lnSpc>
        <a:spcBef>
          <a:spcPts val="788"/>
        </a:spcBef>
        <a:buFont typeface="Euphemia" pitchFamily="34" charset="0"/>
        <a:buChar char="›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44676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045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6229" indent="-138899" algn="l" defTabSz="514441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6200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16778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373559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57933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8511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rgbClr val="F53F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3035" y="0"/>
            <a:ext cx="342900" cy="9906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4" name="Rak koppling 13"/>
          <p:cNvCxnSpPr/>
          <p:nvPr userDrawn="1"/>
        </p:nvCxnSpPr>
        <p:spPr bwMode="white">
          <a:xfrm>
            <a:off x="-1200525" y="1598292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 userDrawn="1"/>
        </p:nvCxnSpPr>
        <p:spPr bwMode="white">
          <a:xfrm>
            <a:off x="-1200525" y="2463529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>
            <a:off x="335815" y="0"/>
            <a:ext cx="2322" cy="99124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6541" y="256823"/>
            <a:ext cx="5504259" cy="1790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311400"/>
            <a:ext cx="5504259" cy="66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14650" y="9181397"/>
            <a:ext cx="685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11179" y="9181397"/>
            <a:ext cx="223599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57901" y="9181397"/>
            <a:ext cx="3429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8"/>
          <a:stretch/>
        </p:blipFill>
        <p:spPr>
          <a:xfrm>
            <a:off x="-2207573" y="1640407"/>
            <a:ext cx="738899" cy="558308"/>
          </a:xfrm>
          <a:prstGeom prst="rect">
            <a:avLst/>
          </a:prstGeom>
        </p:spPr>
      </p:pic>
      <p:cxnSp>
        <p:nvCxnSpPr>
          <p:cNvPr id="17" name="Rak koppling 16"/>
          <p:cNvCxnSpPr/>
          <p:nvPr userDrawn="1"/>
        </p:nvCxnSpPr>
        <p:spPr bwMode="white">
          <a:xfrm>
            <a:off x="-1204713" y="534865"/>
            <a:ext cx="9397" cy="106342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38899" indent="-138899" algn="l" defTabSz="514441" rtl="0" eaLnBrk="1" latinLnBrk="0" hangingPunct="1">
        <a:lnSpc>
          <a:spcPct val="90000"/>
        </a:lnSpc>
        <a:spcBef>
          <a:spcPts val="788"/>
        </a:spcBef>
        <a:buFont typeface="Euphemia" pitchFamily="34" charset="0"/>
        <a:buChar char="›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44676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045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6229" indent="-138899" algn="l" defTabSz="514441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6200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16778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373559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57933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8511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ulär 6"/>
          <p:cNvSpPr/>
          <p:nvPr/>
        </p:nvSpPr>
        <p:spPr bwMode="gray">
          <a:xfrm>
            <a:off x="6686550" y="0"/>
            <a:ext cx="171450" cy="9906000"/>
          </a:xfrm>
          <a:prstGeom prst="rect">
            <a:avLst/>
          </a:prstGeom>
          <a:solidFill>
            <a:srgbClr val="F53F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lvl="0" algn="ctr" rtl="0"/>
            <a:endParaRPr lang="sv-SE" sz="1013" noProof="0" dirty="0"/>
          </a:p>
        </p:txBody>
      </p:sp>
      <p:sp>
        <p:nvSpPr>
          <p:cNvPr id="8" name="Rektangulär 7"/>
          <p:cNvSpPr/>
          <p:nvPr/>
        </p:nvSpPr>
        <p:spPr bwMode="ltGray">
          <a:xfrm>
            <a:off x="343035" y="0"/>
            <a:ext cx="342900" cy="9906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9" name="Rektangulär 8"/>
          <p:cNvSpPr/>
          <p:nvPr/>
        </p:nvSpPr>
        <p:spPr bwMode="gray">
          <a:xfrm>
            <a:off x="0" y="0"/>
            <a:ext cx="342900" cy="9906000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cxnSp>
        <p:nvCxnSpPr>
          <p:cNvPr id="14" name="Rak koppling 13"/>
          <p:cNvCxnSpPr/>
          <p:nvPr userDrawn="1"/>
        </p:nvCxnSpPr>
        <p:spPr bwMode="white">
          <a:xfrm>
            <a:off x="-1200525" y="1598292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/>
          <p:cNvCxnSpPr/>
          <p:nvPr userDrawn="1"/>
        </p:nvCxnSpPr>
        <p:spPr bwMode="white">
          <a:xfrm>
            <a:off x="-1200525" y="2463529"/>
            <a:ext cx="342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 bwMode="white">
          <a:xfrm>
            <a:off x="335815" y="0"/>
            <a:ext cx="2322" cy="991244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96541" y="256823"/>
            <a:ext cx="5504259" cy="1790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96541" y="2311400"/>
            <a:ext cx="5504259" cy="66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14650" y="9181397"/>
            <a:ext cx="685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47E6DC41-7409-4726-9B0C-9FE94B2E1F47}" type="datetime1">
              <a:rPr lang="sv-SE" noProof="0" smtClean="0"/>
              <a:t>2023-10-24</a:t>
            </a:fld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11179" y="9181397"/>
            <a:ext cx="2235994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057901" y="9181397"/>
            <a:ext cx="3429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78"/>
          <a:stretch/>
        </p:blipFill>
        <p:spPr>
          <a:xfrm>
            <a:off x="-2207573" y="1640407"/>
            <a:ext cx="738899" cy="558308"/>
          </a:xfrm>
          <a:prstGeom prst="rect">
            <a:avLst/>
          </a:prstGeom>
        </p:spPr>
      </p:pic>
      <p:cxnSp>
        <p:nvCxnSpPr>
          <p:cNvPr id="17" name="Rak koppling 16"/>
          <p:cNvCxnSpPr/>
          <p:nvPr userDrawn="1"/>
        </p:nvCxnSpPr>
        <p:spPr bwMode="white">
          <a:xfrm>
            <a:off x="-1204713" y="534865"/>
            <a:ext cx="9397" cy="106342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441" rtl="0" eaLnBrk="1" latinLnBrk="0" hangingPunct="1">
        <a:lnSpc>
          <a:spcPct val="90000"/>
        </a:lnSpc>
        <a:spcBef>
          <a:spcPct val="0"/>
        </a:spcBef>
        <a:buNone/>
        <a:defRPr sz="2025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38899" indent="-138899" algn="l" defTabSz="514441" rtl="0" eaLnBrk="1" latinLnBrk="0" hangingPunct="1">
        <a:lnSpc>
          <a:spcPct val="90000"/>
        </a:lnSpc>
        <a:spcBef>
          <a:spcPts val="788"/>
        </a:spcBef>
        <a:buFont typeface="Euphemia" pitchFamily="34" charset="0"/>
        <a:buChar char="›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44676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045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756229" indent="-138899" algn="l" defTabSz="514441" rtl="0" eaLnBrk="1" latinLnBrk="0" hangingPunct="1">
        <a:lnSpc>
          <a:spcPct val="90000"/>
        </a:lnSpc>
        <a:spcBef>
          <a:spcPts val="338"/>
        </a:spcBef>
        <a:buFont typeface="Arial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96200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16778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373559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579335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785112" indent="-138899" algn="l" defTabSz="514441" rtl="0" eaLnBrk="1" latinLnBrk="0" hangingPunct="1">
        <a:lnSpc>
          <a:spcPct val="90000"/>
        </a:lnSpc>
        <a:spcBef>
          <a:spcPts val="338"/>
        </a:spcBef>
        <a:buFont typeface="Euphemia" pitchFamily="34" charset="0"/>
        <a:buChar char="›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2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41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662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883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10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324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545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766" algn="l" defTabSz="51444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9AEB-8140-4307-9768-B1CB9AD54ADD}" type="datetimeFigureOut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312E-A3FC-4CC0-A8DD-887A7D7AEC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38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/>
          <p:cNvSpPr/>
          <p:nvPr/>
        </p:nvSpPr>
        <p:spPr>
          <a:xfrm>
            <a:off x="4941168" y="8733874"/>
            <a:ext cx="840271" cy="827638"/>
          </a:xfrm>
          <a:prstGeom prst="ellipse">
            <a:avLst/>
          </a:prstGeom>
          <a:solidFill>
            <a:srgbClr val="00C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5661248" y="8191318"/>
            <a:ext cx="444227" cy="434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5949280" y="8841432"/>
            <a:ext cx="360040" cy="360040"/>
          </a:xfrm>
          <a:prstGeom prst="ellipse">
            <a:avLst/>
          </a:prstGeom>
          <a:solidFill>
            <a:srgbClr val="FF6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0" y="1050786"/>
            <a:ext cx="327584" cy="886792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3E261B16-0FBC-4413-A2B2-ECD15D108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6" y="973030"/>
            <a:ext cx="4844805" cy="989087"/>
          </a:xfrm>
          <a:prstGeom prst="rect">
            <a:avLst/>
          </a:prstGeom>
        </p:spPr>
      </p:pic>
      <p:sp>
        <p:nvSpPr>
          <p:cNvPr id="22" name="Platshållare för innehåll 13">
            <a:extLst>
              <a:ext uri="{FF2B5EF4-FFF2-40B4-BE49-F238E27FC236}">
                <a16:creationId xmlns:a16="http://schemas.microsoft.com/office/drawing/2014/main" id="{C8B8F448-8191-4F80-8D04-C3D9C469850C}"/>
              </a:ext>
            </a:extLst>
          </p:cNvPr>
          <p:cNvSpPr txBox="1">
            <a:spLocks/>
          </p:cNvSpPr>
          <p:nvPr/>
        </p:nvSpPr>
        <p:spPr>
          <a:xfrm>
            <a:off x="1160132" y="5836120"/>
            <a:ext cx="4945343" cy="1967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8899" indent="-138899" algn="l" defTabSz="514441" rtl="0" eaLnBrk="1" latinLnBrk="0" hangingPunct="1">
              <a:lnSpc>
                <a:spcPct val="90000"/>
              </a:lnSpc>
              <a:spcBef>
                <a:spcPts val="788"/>
              </a:spcBef>
              <a:buFont typeface="Euphemia" pitchFamily="34" charset="0"/>
              <a:buChar char="›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676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0452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›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229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Arial" pitchFamily="34" charset="0"/>
              <a:buChar char="–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2005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›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7782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–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3559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›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9335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–"/>
              <a:defRPr sz="101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5112" indent="-138899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Char char="›"/>
              <a:defRPr sz="101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Lunagymnasiet är ett gymnasium för elever med diagnos inom autismspektrum och andra neuropsykiatriska funktionsnedsättningar.</a:t>
            </a:r>
            <a:b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 erbjuder en anpassad skolmiljö med höga kvalitetskrav, kompetenta lärare och individuellt anpassad undervisning. Skolan har små under-visningsgrupper och hög personaltäthet.  Hos oss blir alla elever sedda.</a:t>
            </a:r>
          </a:p>
          <a:p>
            <a:pPr marL="0" indent="0">
              <a:buNone/>
            </a:pP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Skolan är belägen i natursköna omgivningar på Lidingö, 22 minuter från Stockholms centralstation, med buss som stannar nära skolan.</a:t>
            </a:r>
          </a:p>
          <a:p>
            <a:pPr marL="0" indent="0">
              <a:buNone/>
            </a:pP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 har ett nära samarbete med Luna Ungdomsboende, som ligger ett par kilometer från skolan.</a:t>
            </a:r>
          </a:p>
          <a:p>
            <a:pPr marL="0" indent="0">
              <a:buNone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3" name="Platshållare för innehåll 13">
            <a:extLst>
              <a:ext uri="{FF2B5EF4-FFF2-40B4-BE49-F238E27FC236}">
                <a16:creationId xmlns:a16="http://schemas.microsoft.com/office/drawing/2014/main" id="{ADA867D7-8118-4BD9-B2BE-2E860608475C}"/>
              </a:ext>
            </a:extLst>
          </p:cNvPr>
          <p:cNvSpPr txBox="1">
            <a:spLocks/>
          </p:cNvSpPr>
          <p:nvPr/>
        </p:nvSpPr>
        <p:spPr bwMode="auto">
          <a:xfrm>
            <a:off x="1628800" y="8625408"/>
            <a:ext cx="3635871" cy="58614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514441" rtl="0" eaLnBrk="1" latinLnBrk="0" hangingPunct="1">
              <a:lnSpc>
                <a:spcPct val="90000"/>
              </a:lnSpc>
              <a:spcBef>
                <a:spcPts val="788"/>
              </a:spcBef>
              <a:buFont typeface="Euphemia" pitchFamily="34" charset="0"/>
              <a:buNone/>
              <a:defRPr sz="1575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7221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441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662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Arial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883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6104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324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545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766" indent="0" algn="l" defTabSz="514441" rtl="0" eaLnBrk="1" latinLnBrk="0" hangingPunct="1">
              <a:lnSpc>
                <a:spcPct val="90000"/>
              </a:lnSpc>
              <a:spcBef>
                <a:spcPts val="338"/>
              </a:spcBef>
              <a:buFont typeface="Euphemia" pitchFamily="34" charset="0"/>
              <a:buNone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Lunagymnasiet är en del av Utvecklingspedagogik 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616D6D-353D-4EB9-86DD-A805D8B15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132" y="2350082"/>
            <a:ext cx="4945343" cy="3098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0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ulär 11"/>
          <p:cNvSpPr/>
          <p:nvPr/>
        </p:nvSpPr>
        <p:spPr bwMode="ltGray">
          <a:xfrm>
            <a:off x="3153929" y="8196291"/>
            <a:ext cx="3443423" cy="1709709"/>
          </a:xfrm>
          <a:prstGeom prst="rect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algn="ctr" rtl="0"/>
            <a:endParaRPr lang="sv-SE" sz="1013" noProof="0" dirty="0"/>
          </a:p>
        </p:txBody>
      </p:sp>
      <p:sp>
        <p:nvSpPr>
          <p:cNvPr id="6" name="textruta 5"/>
          <p:cNvSpPr txBox="1"/>
          <p:nvPr/>
        </p:nvSpPr>
        <p:spPr>
          <a:xfrm>
            <a:off x="3207355" y="8773078"/>
            <a:ext cx="3682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Lunagymnasiet</a:t>
            </a:r>
          </a:p>
          <a:p>
            <a: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Kottlavägen 116 C, 181 41 Lidingö</a:t>
            </a:r>
            <a:b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010-140 12 50 </a:t>
            </a:r>
          </a:p>
          <a:p>
            <a: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lunagymnasiet@up.se</a:t>
            </a:r>
          </a:p>
          <a:p>
            <a:r>
              <a:rPr lang="sv-SE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up.se/lunagymnasiet</a:t>
            </a:r>
          </a:p>
        </p:txBody>
      </p:sp>
      <p:sp>
        <p:nvSpPr>
          <p:cNvPr id="4" name="Rektangel 3"/>
          <p:cNvSpPr/>
          <p:nvPr/>
        </p:nvSpPr>
        <p:spPr>
          <a:xfrm>
            <a:off x="1113038" y="502295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sv-SE" dirty="0"/>
          </a:p>
        </p:txBody>
      </p:sp>
      <p:sp>
        <p:nvSpPr>
          <p:cNvPr id="13" name="Ellips 12"/>
          <p:cNvSpPr/>
          <p:nvPr/>
        </p:nvSpPr>
        <p:spPr>
          <a:xfrm>
            <a:off x="2063554" y="8169198"/>
            <a:ext cx="1020291" cy="1008112"/>
          </a:xfrm>
          <a:prstGeom prst="ellipse">
            <a:avLst/>
          </a:prstGeom>
          <a:solidFill>
            <a:srgbClr val="00C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/>
          <p:cNvSpPr/>
          <p:nvPr/>
        </p:nvSpPr>
        <p:spPr>
          <a:xfrm>
            <a:off x="1307209" y="8673254"/>
            <a:ext cx="444227" cy="434090"/>
          </a:xfrm>
          <a:prstGeom prst="ellipse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/>
          <p:cNvSpPr/>
          <p:nvPr/>
        </p:nvSpPr>
        <p:spPr>
          <a:xfrm>
            <a:off x="1710681" y="9415281"/>
            <a:ext cx="360040" cy="360040"/>
          </a:xfrm>
          <a:prstGeom prst="ellipse">
            <a:avLst/>
          </a:prstGeom>
          <a:solidFill>
            <a:srgbClr val="FF6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5886710" y="88476"/>
            <a:ext cx="840271" cy="827638"/>
          </a:xfrm>
          <a:prstGeom prst="ellipse">
            <a:avLst/>
          </a:prstGeom>
          <a:solidFill>
            <a:srgbClr val="FF6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6306845" y="997630"/>
            <a:ext cx="444227" cy="434090"/>
          </a:xfrm>
          <a:prstGeom prst="ellipse">
            <a:avLst/>
          </a:prstGeom>
          <a:solidFill>
            <a:srgbClr val="00C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5270736" y="169708"/>
            <a:ext cx="360040" cy="360040"/>
          </a:xfrm>
          <a:prstGeom prst="ellipse">
            <a:avLst/>
          </a:prstGeom>
          <a:solidFill>
            <a:srgbClr val="F53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koppling 19"/>
          <p:cNvCxnSpPr/>
          <p:nvPr/>
        </p:nvCxnSpPr>
        <p:spPr bwMode="white">
          <a:xfrm>
            <a:off x="2650578" y="8009166"/>
            <a:ext cx="39467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3CD13B1-9E99-4BB2-BE5A-CB691743E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66" y="8306252"/>
            <a:ext cx="2597224" cy="530320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7141394-CAB0-44F5-A3DC-109B258FAA55}"/>
              </a:ext>
            </a:extLst>
          </p:cNvPr>
          <p:cNvSpPr/>
          <p:nvPr/>
        </p:nvSpPr>
        <p:spPr>
          <a:xfrm>
            <a:off x="1109962" y="832472"/>
            <a:ext cx="4897263" cy="4154984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200" b="1" u="sng" dirty="0">
                <a:latin typeface="Arial"/>
                <a:cs typeface="Arial"/>
              </a:rPr>
              <a:t>Samhällsvetenskapsprogrammet</a:t>
            </a:r>
            <a:r>
              <a:rPr lang="sv-SE" sz="1200" u="sng" dirty="0"/>
              <a:t> - </a:t>
            </a:r>
            <a:r>
              <a:rPr lang="sv-SE" sz="1000" u="sng" dirty="0">
                <a:latin typeface="Arial"/>
                <a:cs typeface="Arial"/>
              </a:rPr>
              <a:t>Inriktning beteendevetenskap </a:t>
            </a:r>
          </a:p>
          <a:p>
            <a:r>
              <a:rPr lang="sv-SE" sz="1200" dirty="0">
                <a:latin typeface="Cambria"/>
                <a:ea typeface="Cambria"/>
              </a:rPr>
              <a:t>En högskoleförberedande utbildning inom ett brett samhällsvetenskapligt område. Exempel på kurser man fördjupar sig i är bland annat historia, religion, samhällskunskap. </a:t>
            </a:r>
            <a:endParaRPr lang="sv-SE" sz="1200" dirty="0">
              <a:latin typeface="Cambria"/>
              <a:ea typeface="Cambria"/>
              <a:cs typeface="Arial" panose="020B0604020202020204" pitchFamily="34" charset="0"/>
            </a:endParaRPr>
          </a:p>
          <a:p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Naturvetenskapligt program - </a:t>
            </a:r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Naturvetenskaplig inriktning</a:t>
            </a:r>
          </a:p>
          <a:p>
            <a:r>
              <a:rPr lang="sv-SE" sz="1200" dirty="0">
                <a:latin typeface="Cambria"/>
                <a:ea typeface="Cambria"/>
              </a:rPr>
              <a:t>En högskoleförberedande utbildning med kurser i bland annat matematik, kemi, fysik och biologi. Arbetssätten varierar och eleverna arbetar såväl enskilt som i grupp, de får göra studiebesök och utföra spännande laborationer.</a:t>
            </a:r>
            <a:endParaRPr lang="sv-SE" sz="1200" dirty="0">
              <a:latin typeface="Cambria"/>
              <a:ea typeface="Cambria"/>
              <a:cs typeface="Arial" panose="020B0604020202020204" pitchFamily="34" charset="0"/>
            </a:endParaRPr>
          </a:p>
          <a:p>
            <a:endParaRPr lang="sv-S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Estetiska programmet - </a:t>
            </a:r>
            <a:r>
              <a:rPr lang="sv-SE" sz="1000" u="sng" dirty="0">
                <a:latin typeface="Arial" panose="020B0604020202020204" pitchFamily="34" charset="0"/>
                <a:cs typeface="Arial" panose="020B0604020202020204" pitchFamily="34" charset="0"/>
              </a:rPr>
              <a:t>Inriktning bild &amp; formgivning</a:t>
            </a:r>
          </a:p>
          <a:p>
            <a:r>
              <a:rPr lang="sv-SE" sz="1200" dirty="0">
                <a:latin typeface="Cambria"/>
                <a:ea typeface="Cambria"/>
              </a:rPr>
              <a:t>En högskoleförberedande utbildning inom främst de konstnärliga, humanistiska och samhällsvetenskapliga områdena. Eleverna läser bland annat kurser i bild och formgivning.  Man får testa på kreativt skapande i form av målning, keramik, textiltryck, illustrationer, grafik och foto.</a:t>
            </a:r>
            <a:endParaRPr lang="sv-SE" sz="1200" dirty="0">
              <a:latin typeface="Cambria"/>
              <a:ea typeface="Cambria"/>
              <a:cs typeface="Arial" panose="020B0604020202020204" pitchFamily="34" charset="0"/>
            </a:endParaRP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v-S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Introduktionsprogrammet - </a:t>
            </a:r>
            <a:r>
              <a:rPr lang="sv-SE" sz="1000" u="sng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Individuellt alternativ</a:t>
            </a:r>
            <a:br>
              <a:rPr lang="sv-SE" sz="1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För elever som inte har de godkända betyg som krävs för behörighet till nationella program eller yrkesprogram.</a:t>
            </a:r>
          </a:p>
          <a:p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24059CB-02F6-434E-9EF8-B96CC0807519}"/>
              </a:ext>
            </a:extLst>
          </p:cNvPr>
          <p:cNvSpPr/>
          <p:nvPr/>
        </p:nvSpPr>
        <p:spPr>
          <a:xfrm>
            <a:off x="1024185" y="5244829"/>
            <a:ext cx="2113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Utveckling, delaktighet och livskvalitet för alla</a:t>
            </a:r>
            <a:endParaRPr lang="sv-S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sv-SE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sv-S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Utveckling</a:t>
            </a: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varje elev når kunskapsmålen utifrån sin individuella studieplan</a:t>
            </a: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Delaktighet</a:t>
            </a: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eleven är huvudpersonen i sitt lärande</a:t>
            </a:r>
            <a:b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sv-SE" sz="12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Livskvalitet</a:t>
            </a:r>
            <a:r>
              <a:rPr lang="sv-SE" sz="12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- varje elev utvecklar sina indivi-duella förmågor</a:t>
            </a:r>
            <a:endParaRPr lang="sv-SE" sz="12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50" y="5322426"/>
            <a:ext cx="3447296" cy="25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 16:9">
  <a:themeElements>
    <a:clrScheme name="Anpassat 1">
      <a:dk1>
        <a:srgbClr val="595959"/>
      </a:dk1>
      <a:lt1>
        <a:srgbClr val="FFFFFF"/>
      </a:lt1>
      <a:dk2>
        <a:srgbClr val="000000"/>
      </a:dk2>
      <a:lt2>
        <a:srgbClr val="F2ECE2"/>
      </a:lt2>
      <a:accent1>
        <a:srgbClr val="F53F5B"/>
      </a:accent1>
      <a:accent2>
        <a:srgbClr val="00C78B"/>
      </a:accent2>
      <a:accent3>
        <a:srgbClr val="EFDB85"/>
      </a:accent3>
      <a:accent4>
        <a:srgbClr val="FFC000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7_TF02787947" id="{64E039D7-7B9A-4B1F-B721-8F29931A0630}" vid="{4A881BCA-F7BF-4254-A0FC-F882D3EF0AFA}"/>
    </a:ext>
  </a:extLst>
</a:theme>
</file>

<file path=ppt/theme/theme2.xml><?xml version="1.0" encoding="utf-8"?>
<a:theme xmlns:a="http://schemas.openxmlformats.org/drawingml/2006/main" name="1_UP_haggvik">
  <a:themeElements>
    <a:clrScheme name="Anpassat 5">
      <a:dk1>
        <a:srgbClr val="595959"/>
      </a:dk1>
      <a:lt1>
        <a:srgbClr val="FFFFFF"/>
      </a:lt1>
      <a:dk2>
        <a:srgbClr val="000000"/>
      </a:dk2>
      <a:lt2>
        <a:srgbClr val="F2ECE2"/>
      </a:lt2>
      <a:accent1>
        <a:srgbClr val="F53F5B"/>
      </a:accent1>
      <a:accent2>
        <a:srgbClr val="00C78B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7_TF02787947" id="{64E039D7-7B9A-4B1F-B721-8F29931A0630}" vid="{4A881BCA-F7BF-4254-A0FC-F882D3EF0AFA}"/>
    </a:ext>
  </a:extLst>
</a:theme>
</file>

<file path=ppt/theme/theme3.xml><?xml version="1.0" encoding="utf-8"?>
<a:theme xmlns:a="http://schemas.openxmlformats.org/drawingml/2006/main" name="UP_haggvik">
  <a:themeElements>
    <a:clrScheme name="Anpassat 5">
      <a:dk1>
        <a:srgbClr val="595959"/>
      </a:dk1>
      <a:lt1>
        <a:srgbClr val="FFFFFF"/>
      </a:lt1>
      <a:dk2>
        <a:srgbClr val="000000"/>
      </a:dk2>
      <a:lt2>
        <a:srgbClr val="F2ECE2"/>
      </a:lt2>
      <a:accent1>
        <a:srgbClr val="F53F5B"/>
      </a:accent1>
      <a:accent2>
        <a:srgbClr val="00C78B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87_TF02787947" id="{64E039D7-7B9A-4B1F-B721-8F29931A0630}" vid="{4A881BCA-F7BF-4254-A0FC-F882D3EF0AFA}"/>
    </a:ext>
  </a:extLst>
</a:theme>
</file>

<file path=ppt/theme/theme4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a125c6-b093-4dd4-854f-ff5a5de158ce" xsi:nil="true"/>
    <lcf76f155ced4ddcb4097134ff3c332f xmlns="ee261fbd-492e-43d9-8b4f-5667be3e0ef5">
      <Terms xmlns="http://schemas.microsoft.com/office/infopath/2007/PartnerControls"/>
    </lcf76f155ced4ddcb4097134ff3c332f>
    <SharedWithUsers xmlns="b5a125c6-b093-4dd4-854f-ff5a5de158ce">
      <UserInfo>
        <DisplayName/>
        <AccountId xsi:nil="true"/>
        <AccountType/>
      </UserInfo>
    </SharedWithUsers>
    <MediaLengthInSeconds xmlns="ee261fbd-492e-43d9-8b4f-5667be3e0e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05C62D4604A345835AC5B0DCD7EB94" ma:contentTypeVersion="18" ma:contentTypeDescription="Skapa ett nytt dokument." ma:contentTypeScope="" ma:versionID="0046b75aa0b0a4726bb1e0863c05688f">
  <xsd:schema xmlns:xsd="http://www.w3.org/2001/XMLSchema" xmlns:xs="http://www.w3.org/2001/XMLSchema" xmlns:p="http://schemas.microsoft.com/office/2006/metadata/properties" xmlns:ns2="ee261fbd-492e-43d9-8b4f-5667be3e0ef5" xmlns:ns3="b5a125c6-b093-4dd4-854f-ff5a5de158ce" targetNamespace="http://schemas.microsoft.com/office/2006/metadata/properties" ma:root="true" ma:fieldsID="26c4df615394b1fa8d35b61cefae1c49" ns2:_="" ns3:_="">
    <xsd:import namespace="ee261fbd-492e-43d9-8b4f-5667be3e0ef5"/>
    <xsd:import namespace="b5a125c6-b093-4dd4-854f-ff5a5de158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61fbd-492e-43d9-8b4f-5667be3e0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45b4643c-d480-4c51-9a06-e2090f3d3d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125c6-b093-4dd4-854f-ff5a5de15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b0ae019-c6a8-4360-89e1-f9450e1da6e4}" ma:internalName="TaxCatchAll" ma:showField="CatchAllData" ma:web="b5a125c6-b093-4dd4-854f-ff5a5de158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C3C2D7-9B13-4725-A849-3C1C693326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C9F3B-6148-4B6F-A358-D03F626D4A28}">
  <ds:schemaRefs>
    <ds:schemaRef ds:uri="http://schemas.microsoft.com/office/2006/metadata/properties"/>
    <ds:schemaRef ds:uri="http://schemas.microsoft.com/office/infopath/2007/PartnerControls"/>
    <ds:schemaRef ds:uri="b5a125c6-b093-4dd4-854f-ff5a5de158ce"/>
    <ds:schemaRef ds:uri="ee261fbd-492e-43d9-8b4f-5667be3e0ef5"/>
  </ds:schemaRefs>
</ds:datastoreItem>
</file>

<file path=customXml/itemProps3.xml><?xml version="1.0" encoding="utf-8"?>
<ds:datastoreItem xmlns:ds="http://schemas.openxmlformats.org/officeDocument/2006/customXml" ds:itemID="{3F81E591-CD69-4717-AE09-46C6071FE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61fbd-492e-43d9-8b4f-5667be3e0ef5"/>
    <ds:schemaRef ds:uri="b5a125c6-b093-4dd4-854f-ff5a5de15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Matematik, utbildningspresentation med pi (bredbild)</Template>
  <TotalTime>5086</TotalTime>
  <Words>296</Words>
  <Application>Microsoft Office PowerPoint</Application>
  <PresentationFormat>A4 (210 x 297 mm)</PresentationFormat>
  <Paragraphs>30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Matematik 16:9</vt:lpstr>
      <vt:lpstr>1_UP_haggvik</vt:lpstr>
      <vt:lpstr>UP_haggvik</vt:lpstr>
      <vt:lpstr>Anpassad formgivning</vt:lpstr>
      <vt:lpstr>PowerPoint-presentation</vt:lpstr>
      <vt:lpstr>PowerPoint-presentation</vt:lpstr>
    </vt:vector>
  </TitlesOfParts>
  <Company>Utvecklingspedagogik Sverige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Pia af Rolén</dc:creator>
  <cp:lastModifiedBy>Josefin Wahrén</cp:lastModifiedBy>
  <cp:revision>168</cp:revision>
  <cp:lastPrinted>2021-11-22T08:56:46Z</cp:lastPrinted>
  <dcterms:created xsi:type="dcterms:W3CDTF">2018-03-13T09:48:41Z</dcterms:created>
  <dcterms:modified xsi:type="dcterms:W3CDTF">2023-10-24T09:15:11Z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0x0101009605C62D4604A345835AC5B0DCD7EB94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Order">
    <vt:r8>15315500</vt:r8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